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060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42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35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19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56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93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1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59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8463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4966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257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4F123CC-38C0-4A09-B110-C3DECCD4D8E1}" type="datetimeFigureOut">
              <a:rPr lang="en-AU" smtClean="0"/>
              <a:t>6/05/2019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72682B4-B592-4E35-B324-360DA9F404FC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34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2800" dirty="0" err="1" smtClean="0"/>
              <a:t>Perbup</a:t>
            </a:r>
            <a:r>
              <a:rPr lang="en-AU" sz="2800" dirty="0" smtClean="0"/>
              <a:t> No. 1/2019 </a:t>
            </a:r>
            <a:r>
              <a:rPr lang="en-AU" sz="2800" dirty="0" err="1" smtClean="0"/>
              <a:t>tentang</a:t>
            </a:r>
            <a:r>
              <a:rPr lang="en-AU" sz="2800" dirty="0" smtClean="0"/>
              <a:t> </a:t>
            </a:r>
            <a:br>
              <a:rPr lang="en-AU" sz="2800" dirty="0" smtClean="0"/>
            </a:br>
            <a:r>
              <a:rPr lang="en-AU" sz="2800" dirty="0" err="1" smtClean="0"/>
              <a:t>Pedoman</a:t>
            </a:r>
            <a:r>
              <a:rPr lang="en-AU" sz="2800" dirty="0" smtClean="0"/>
              <a:t> </a:t>
            </a:r>
            <a:r>
              <a:rPr lang="en-AU" sz="2800" dirty="0" err="1" smtClean="0"/>
              <a:t>Pengelolaan</a:t>
            </a:r>
            <a:r>
              <a:rPr lang="en-AU" sz="2800" dirty="0" smtClean="0"/>
              <a:t> Tata </a:t>
            </a:r>
            <a:r>
              <a:rPr lang="en-AU" sz="2800" dirty="0" err="1" smtClean="0"/>
              <a:t>Naskah</a:t>
            </a:r>
            <a:r>
              <a:rPr lang="en-AU" sz="2800" dirty="0" smtClean="0"/>
              <a:t> </a:t>
            </a:r>
            <a:r>
              <a:rPr lang="en-AU" sz="2800" dirty="0" err="1" smtClean="0"/>
              <a:t>Dinas</a:t>
            </a:r>
            <a:r>
              <a:rPr lang="en-AU" sz="2800" dirty="0" smtClean="0"/>
              <a:t> </a:t>
            </a:r>
            <a:r>
              <a:rPr lang="en-AU" sz="2800" dirty="0" err="1" smtClean="0"/>
              <a:t>Elektronik</a:t>
            </a:r>
            <a:r>
              <a:rPr lang="en-AU" sz="2800" dirty="0" smtClean="0"/>
              <a:t> di </a:t>
            </a:r>
            <a:r>
              <a:rPr lang="en-AU" sz="2800" dirty="0" err="1" smtClean="0"/>
              <a:t>Lingkungan</a:t>
            </a:r>
            <a:r>
              <a:rPr lang="en-AU" sz="2800" dirty="0" smtClean="0"/>
              <a:t> </a:t>
            </a:r>
            <a:r>
              <a:rPr lang="en-AU" sz="2800" dirty="0" err="1" smtClean="0"/>
              <a:t>Pemerintah</a:t>
            </a:r>
            <a:r>
              <a:rPr lang="en-AU" sz="2800" dirty="0" smtClean="0"/>
              <a:t> Daerah</a:t>
            </a:r>
            <a:endParaRPr lang="en-A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Bagian</a:t>
            </a:r>
            <a:r>
              <a:rPr lang="en-AU" dirty="0" smtClean="0"/>
              <a:t> </a:t>
            </a:r>
            <a:r>
              <a:rPr lang="en-AU" dirty="0" err="1" smtClean="0"/>
              <a:t>Organisasi</a:t>
            </a:r>
            <a:r>
              <a:rPr lang="en-AU" dirty="0" smtClean="0"/>
              <a:t> </a:t>
            </a:r>
            <a:r>
              <a:rPr lang="en-AU" dirty="0" err="1" smtClean="0"/>
              <a:t>Setda</a:t>
            </a:r>
            <a:r>
              <a:rPr lang="en-AU" dirty="0" smtClean="0"/>
              <a:t> </a:t>
            </a:r>
            <a:r>
              <a:rPr lang="en-AU" dirty="0" err="1" smtClean="0"/>
              <a:t>Kab</a:t>
            </a:r>
            <a:r>
              <a:rPr lang="en-AU" dirty="0" smtClean="0"/>
              <a:t>. </a:t>
            </a:r>
            <a:r>
              <a:rPr lang="en-AU" dirty="0" err="1" smtClean="0"/>
              <a:t>Pati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599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Pasal</a:t>
            </a:r>
            <a:r>
              <a:rPr lang="en-AU" dirty="0" smtClean="0"/>
              <a:t> 1</a:t>
            </a:r>
            <a:br>
              <a:rPr lang="en-AU" dirty="0" smtClean="0"/>
            </a:br>
            <a:r>
              <a:rPr lang="en-AU" dirty="0" err="1" smtClean="0"/>
              <a:t>Ketentuan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TNDE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pengelolaan</a:t>
            </a:r>
            <a:r>
              <a:rPr lang="en-AU" dirty="0"/>
              <a:t> </a:t>
            </a:r>
            <a:r>
              <a:rPr lang="en-AU" dirty="0" err="1"/>
              <a:t>naskah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elektronik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memanfaatkan</a:t>
            </a:r>
            <a:r>
              <a:rPr lang="en-AU" dirty="0"/>
              <a:t> </a:t>
            </a:r>
            <a:r>
              <a:rPr lang="en-AU" dirty="0" err="1"/>
              <a:t>teknologi</a:t>
            </a:r>
            <a:r>
              <a:rPr lang="en-AU" dirty="0"/>
              <a:t>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komunikasi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kecepatan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kemudahan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proses </a:t>
            </a:r>
            <a:r>
              <a:rPr lang="en-AU" dirty="0" err="1"/>
              <a:t>pengambilan</a:t>
            </a:r>
            <a:r>
              <a:rPr lang="en-AU" dirty="0"/>
              <a:t> </a:t>
            </a:r>
            <a:r>
              <a:rPr lang="en-AU" dirty="0" err="1"/>
              <a:t>keputusan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err="1"/>
              <a:t>Aplikasi</a:t>
            </a:r>
            <a:r>
              <a:rPr lang="en-AU" dirty="0"/>
              <a:t> TNDE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system </a:t>
            </a:r>
            <a:r>
              <a:rPr lang="en-AU" dirty="0" err="1"/>
              <a:t>pengelolaan</a:t>
            </a:r>
            <a:r>
              <a:rPr lang="en-AU" dirty="0"/>
              <a:t> </a:t>
            </a:r>
            <a:r>
              <a:rPr lang="en-AU" dirty="0" err="1"/>
              <a:t>naskah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 yang </a:t>
            </a:r>
            <a:r>
              <a:rPr lang="en-AU" dirty="0" err="1"/>
              <a:t>dibangun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memanfaatkan</a:t>
            </a:r>
            <a:r>
              <a:rPr lang="en-AU" dirty="0"/>
              <a:t> </a:t>
            </a:r>
            <a:r>
              <a:rPr lang="en-AU" dirty="0" err="1"/>
              <a:t>teknologi</a:t>
            </a:r>
            <a:r>
              <a:rPr lang="en-AU" dirty="0"/>
              <a:t>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komunikasi</a:t>
            </a:r>
            <a:r>
              <a:rPr lang="en-AU" dirty="0"/>
              <a:t> yang </a:t>
            </a:r>
            <a:r>
              <a:rPr lang="en-AU" dirty="0" err="1"/>
              <a:t>bersifat</a:t>
            </a:r>
            <a:r>
              <a:rPr lang="en-AU" dirty="0"/>
              <a:t> legal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147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Pasal</a:t>
            </a:r>
            <a:r>
              <a:rPr lang="en-AU" dirty="0" smtClean="0"/>
              <a:t> 2</a:t>
            </a:r>
            <a:br>
              <a:rPr lang="en-AU" dirty="0" smtClean="0"/>
            </a:br>
            <a:r>
              <a:rPr lang="en-AU" dirty="0" err="1" smtClean="0"/>
              <a:t>Maksud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Tujuan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 smtClean="0"/>
              <a:t>Maksud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err="1" smtClean="0"/>
              <a:t>Sebagai</a:t>
            </a:r>
            <a:r>
              <a:rPr lang="en-AU" dirty="0" smtClean="0"/>
              <a:t> </a:t>
            </a:r>
            <a:r>
              <a:rPr lang="en-AU" dirty="0" err="1" smtClean="0"/>
              <a:t>acuan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pengelolaan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pelaksanaan</a:t>
            </a:r>
            <a:r>
              <a:rPr lang="en-AU" dirty="0" smtClean="0"/>
              <a:t> </a:t>
            </a:r>
            <a:r>
              <a:rPr lang="en-AU" dirty="0" err="1" smtClean="0"/>
              <a:t>tata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</a:t>
            </a:r>
            <a:r>
              <a:rPr lang="en-AU" dirty="0" err="1" smtClean="0"/>
              <a:t>elektronik</a:t>
            </a:r>
            <a:r>
              <a:rPr lang="en-AU" dirty="0" smtClean="0"/>
              <a:t> di </a:t>
            </a:r>
            <a:r>
              <a:rPr lang="en-AU" dirty="0" err="1" smtClean="0"/>
              <a:t>lingkungan</a:t>
            </a:r>
            <a:r>
              <a:rPr lang="en-AU" dirty="0" smtClean="0"/>
              <a:t> </a:t>
            </a:r>
            <a:r>
              <a:rPr lang="en-AU" dirty="0" err="1" smtClean="0"/>
              <a:t>Pemerintah</a:t>
            </a:r>
            <a:r>
              <a:rPr lang="en-AU" dirty="0" smtClean="0"/>
              <a:t> Daerah.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err="1" smtClean="0"/>
              <a:t>Tujuan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mewujudkan</a:t>
            </a:r>
            <a:r>
              <a:rPr lang="en-AU" dirty="0" smtClean="0"/>
              <a:t> </a:t>
            </a:r>
            <a:r>
              <a:rPr lang="en-AU" dirty="0" err="1" smtClean="0"/>
              <a:t>tata</a:t>
            </a:r>
            <a:r>
              <a:rPr lang="en-AU" dirty="0" smtClean="0"/>
              <a:t> </a:t>
            </a:r>
            <a:r>
              <a:rPr lang="en-AU" dirty="0" err="1" smtClean="0"/>
              <a:t>kelola</a:t>
            </a:r>
            <a:r>
              <a:rPr lang="en-AU" dirty="0" smtClean="0"/>
              <a:t> </a:t>
            </a:r>
            <a:r>
              <a:rPr lang="en-AU" dirty="0" err="1" smtClean="0"/>
              <a:t>pemerintahan</a:t>
            </a:r>
            <a:r>
              <a:rPr lang="en-AU" dirty="0" smtClean="0"/>
              <a:t> yang </a:t>
            </a:r>
            <a:r>
              <a:rPr lang="en-AU" dirty="0" err="1" smtClean="0"/>
              <a:t>bersih</a:t>
            </a:r>
            <a:r>
              <a:rPr lang="en-AU" dirty="0" smtClean="0"/>
              <a:t>, </a:t>
            </a:r>
            <a:r>
              <a:rPr lang="en-AU" dirty="0" err="1" smtClean="0"/>
              <a:t>efektif</a:t>
            </a:r>
            <a:r>
              <a:rPr lang="en-AU" dirty="0" smtClean="0"/>
              <a:t>, </a:t>
            </a:r>
            <a:r>
              <a:rPr lang="en-AU" dirty="0" err="1" smtClean="0"/>
              <a:t>transparan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akuntabel</a:t>
            </a:r>
            <a:r>
              <a:rPr lang="en-AU" dirty="0" smtClean="0"/>
              <a:t> </a:t>
            </a:r>
            <a:r>
              <a:rPr lang="en-AU" dirty="0" err="1" smtClean="0"/>
              <a:t>serta</a:t>
            </a:r>
            <a:r>
              <a:rPr lang="en-AU" dirty="0" smtClean="0"/>
              <a:t> </a:t>
            </a:r>
            <a:r>
              <a:rPr lang="en-AU" dirty="0" err="1" smtClean="0"/>
              <a:t>pelayanan</a:t>
            </a:r>
            <a:r>
              <a:rPr lang="en-AU" dirty="0" smtClean="0"/>
              <a:t> </a:t>
            </a:r>
            <a:r>
              <a:rPr lang="en-AU" dirty="0" err="1" smtClean="0"/>
              <a:t>publik</a:t>
            </a:r>
            <a:r>
              <a:rPr lang="en-AU" dirty="0" smtClean="0"/>
              <a:t> yang </a:t>
            </a:r>
            <a:r>
              <a:rPr lang="en-AU" dirty="0" err="1" smtClean="0"/>
              <a:t>berkualitas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157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Pasal</a:t>
            </a:r>
            <a:r>
              <a:rPr lang="en-AU" dirty="0" smtClean="0"/>
              <a:t> 4</a:t>
            </a:r>
            <a:br>
              <a:rPr lang="en-AU" dirty="0" smtClean="0"/>
            </a:br>
            <a:r>
              <a:rPr lang="en-AU" dirty="0" err="1" smtClean="0"/>
              <a:t>Ruang</a:t>
            </a:r>
            <a:r>
              <a:rPr lang="en-AU" dirty="0" smtClean="0"/>
              <a:t> </a:t>
            </a:r>
            <a:r>
              <a:rPr lang="en-AU" dirty="0" err="1" smtClean="0"/>
              <a:t>Lingkup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AutoNum type="alphaLcPeriod"/>
            </a:pPr>
            <a:r>
              <a:rPr lang="en-AU" dirty="0" smtClean="0"/>
              <a:t>Media </a:t>
            </a:r>
            <a:r>
              <a:rPr lang="en-AU" dirty="0" err="1" smtClean="0"/>
              <a:t>perekaman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</a:t>
            </a:r>
            <a:r>
              <a:rPr lang="en-AU" dirty="0" err="1" smtClean="0"/>
              <a:t>elektronikbaik</a:t>
            </a:r>
            <a:r>
              <a:rPr lang="en-AU" dirty="0" smtClean="0"/>
              <a:t> </a:t>
            </a:r>
            <a:r>
              <a:rPr lang="en-AU" dirty="0" err="1" smtClean="0"/>
              <a:t>fisik</a:t>
            </a:r>
            <a:r>
              <a:rPr lang="en-AU" dirty="0" smtClean="0"/>
              <a:t> </a:t>
            </a:r>
            <a:r>
              <a:rPr lang="en-AU" dirty="0" err="1" smtClean="0"/>
              <a:t>maupun</a:t>
            </a:r>
            <a:r>
              <a:rPr lang="en-AU" dirty="0" smtClean="0"/>
              <a:t> digital</a:t>
            </a:r>
          </a:p>
          <a:p>
            <a:pPr marL="457200" indent="-457200">
              <a:buAutoNum type="alphaLcPeriod"/>
            </a:pPr>
            <a:r>
              <a:rPr lang="en-AU" dirty="0" err="1" smtClean="0"/>
              <a:t>Struktur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endParaRPr lang="en-AU" dirty="0" smtClean="0"/>
          </a:p>
          <a:p>
            <a:pPr marL="719138" indent="-269875">
              <a:buAutoNum type="arabicPeriod"/>
            </a:pPr>
            <a:r>
              <a:rPr lang="en-AU" dirty="0" err="1" smtClean="0"/>
              <a:t>Bentuk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endParaRPr lang="en-AU" dirty="0" smtClean="0"/>
          </a:p>
          <a:p>
            <a:pPr marL="719138" indent="-269875">
              <a:buAutoNum type="arabicPeriod"/>
            </a:pPr>
            <a:r>
              <a:rPr lang="en-AU" dirty="0" err="1" smtClean="0"/>
              <a:t>Susunan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endParaRPr lang="en-AU" dirty="0" smtClean="0"/>
          </a:p>
          <a:p>
            <a:pPr marL="457200" indent="-457200">
              <a:buFont typeface="+mj-lt"/>
              <a:buAutoNum type="alphaLcPeriod" startAt="3"/>
            </a:pPr>
            <a:r>
              <a:rPr lang="en-AU" dirty="0" err="1" smtClean="0"/>
              <a:t>Penyiapan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endParaRPr lang="en-AU" dirty="0" smtClean="0"/>
          </a:p>
          <a:p>
            <a:pPr marL="719138" indent="-269875">
              <a:buAutoNum type="arabicPeriod"/>
            </a:pP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</a:t>
            </a:r>
            <a:r>
              <a:rPr lang="en-AU" dirty="0" err="1" smtClean="0"/>
              <a:t>Eksternal</a:t>
            </a:r>
            <a:endParaRPr lang="en-AU" dirty="0" smtClean="0"/>
          </a:p>
          <a:p>
            <a:pPr marL="719138" indent="-269875">
              <a:buAutoNum type="arabicPeriod"/>
            </a:pP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Internal</a:t>
            </a:r>
          </a:p>
          <a:p>
            <a:pPr marL="719138" indent="-269875">
              <a:buAutoNum type="arabicPeriod"/>
            </a:pP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</a:t>
            </a:r>
            <a:r>
              <a:rPr lang="en-AU" dirty="0" err="1" smtClean="0"/>
              <a:t>Lainnya</a:t>
            </a:r>
            <a:endParaRPr lang="en-AU" dirty="0" smtClean="0"/>
          </a:p>
          <a:p>
            <a:pPr marL="719138" indent="-269875">
              <a:buAutoNum type="arabicPeriod"/>
            </a:pPr>
            <a:r>
              <a:rPr lang="en-AU" dirty="0" err="1" smtClean="0"/>
              <a:t>Manajemen</a:t>
            </a:r>
            <a:r>
              <a:rPr lang="en-AU" dirty="0" smtClean="0"/>
              <a:t> </a:t>
            </a:r>
            <a:r>
              <a:rPr lang="en-AU" dirty="0" err="1" smtClean="0"/>
              <a:t>Templat</a:t>
            </a:r>
            <a:endParaRPr lang="en-AU" dirty="0" smtClean="0"/>
          </a:p>
          <a:p>
            <a:pPr marL="457200" indent="-457200">
              <a:buFont typeface="+mj-lt"/>
              <a:buAutoNum type="alphaLcPeriod" startAt="4"/>
            </a:pPr>
            <a:r>
              <a:rPr lang="en-AU" dirty="0" err="1" smtClean="0"/>
              <a:t>Pengabsahan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Autentifikasi</a:t>
            </a:r>
            <a:endParaRPr lang="en-AU" dirty="0" smtClean="0"/>
          </a:p>
          <a:p>
            <a:pPr marL="457200" indent="-457200">
              <a:buFont typeface="+mj-lt"/>
              <a:buAutoNum type="alphaLcPeriod" startAt="4"/>
            </a:pPr>
            <a:r>
              <a:rPr lang="en-AU" dirty="0" err="1" smtClean="0"/>
              <a:t>Pengamanan</a:t>
            </a:r>
            <a:endParaRPr lang="en-AU" dirty="0" smtClean="0"/>
          </a:p>
          <a:p>
            <a:pPr marL="457200" indent="-457200">
              <a:buFont typeface="+mj-lt"/>
              <a:buAutoNum type="alphaLcPeriod" startAt="4"/>
            </a:pPr>
            <a:r>
              <a:rPr lang="en-AU" dirty="0" err="1" smtClean="0"/>
              <a:t>Mekanisme</a:t>
            </a:r>
            <a:r>
              <a:rPr lang="en-AU" dirty="0" smtClean="0"/>
              <a:t> </a:t>
            </a:r>
            <a:r>
              <a:rPr lang="en-AU" dirty="0" err="1" smtClean="0"/>
              <a:t>pengiriman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</a:t>
            </a:r>
            <a:r>
              <a:rPr lang="en-AU" dirty="0" err="1" smtClean="0"/>
              <a:t>elektronik</a:t>
            </a:r>
            <a:r>
              <a:rPr lang="en-AU" dirty="0" smtClean="0"/>
              <a:t> </a:t>
            </a:r>
            <a:r>
              <a:rPr lang="en-AU" dirty="0" err="1" smtClean="0"/>
              <a:t>eksternal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internal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472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7" y="441414"/>
            <a:ext cx="3227715" cy="1687924"/>
          </a:xfrm>
        </p:spPr>
        <p:txBody>
          <a:bodyPr/>
          <a:lstStyle/>
          <a:p>
            <a:r>
              <a:rPr lang="en-AU" dirty="0" err="1" smtClean="0"/>
              <a:t>Pasal</a:t>
            </a:r>
            <a:r>
              <a:rPr lang="en-AU" dirty="0" smtClean="0"/>
              <a:t> 5</a:t>
            </a:r>
            <a:br>
              <a:rPr lang="en-AU" dirty="0" smtClean="0"/>
            </a:br>
            <a:r>
              <a:rPr lang="en-AU" dirty="0" err="1" smtClean="0"/>
              <a:t>Manfaat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3" y="712328"/>
            <a:ext cx="7597775" cy="511266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2129339"/>
            <a:ext cx="3227715" cy="3966662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lphaLcPeriod"/>
            </a:pPr>
            <a:r>
              <a:rPr lang="en-AU" b="1" dirty="0" err="1" smtClean="0"/>
              <a:t>Terwujudnya</a:t>
            </a:r>
            <a:r>
              <a:rPr lang="en-AU" b="1" dirty="0" smtClean="0"/>
              <a:t> </a:t>
            </a:r>
            <a:r>
              <a:rPr lang="en-AU" b="1" dirty="0" err="1" smtClean="0"/>
              <a:t>Percepatan</a:t>
            </a:r>
            <a:r>
              <a:rPr lang="en-AU" b="1" dirty="0" smtClean="0"/>
              <a:t> SPBE</a:t>
            </a:r>
          </a:p>
          <a:p>
            <a:pPr marL="342900" indent="-342900">
              <a:buAutoNum type="alphaLcPeriod"/>
            </a:pPr>
            <a:r>
              <a:rPr lang="en-AU" dirty="0" err="1" smtClean="0"/>
              <a:t>Terwujudnya</a:t>
            </a:r>
            <a:r>
              <a:rPr lang="en-AU" dirty="0" smtClean="0"/>
              <a:t> </a:t>
            </a:r>
            <a:r>
              <a:rPr lang="en-AU" dirty="0" err="1" smtClean="0"/>
              <a:t>efektifitas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efisiensi</a:t>
            </a:r>
            <a:r>
              <a:rPr lang="en-AU" dirty="0" smtClean="0"/>
              <a:t> </a:t>
            </a:r>
            <a:r>
              <a:rPr lang="en-AU" dirty="0" err="1" smtClean="0"/>
              <a:t>penyelenggaraan</a:t>
            </a:r>
            <a:r>
              <a:rPr lang="en-AU" dirty="0" smtClean="0"/>
              <a:t> </a:t>
            </a:r>
            <a:r>
              <a:rPr lang="en-AU" dirty="0" err="1" smtClean="0"/>
              <a:t>pemerintahan</a:t>
            </a:r>
            <a:endParaRPr lang="en-AU" dirty="0" smtClean="0"/>
          </a:p>
          <a:p>
            <a:pPr marL="342900" indent="-342900">
              <a:buAutoNum type="alphaLcPeriod"/>
            </a:pPr>
            <a:r>
              <a:rPr lang="en-AU" dirty="0" err="1" smtClean="0"/>
              <a:t>Terwujudnya</a:t>
            </a:r>
            <a:r>
              <a:rPr lang="en-AU" dirty="0" smtClean="0"/>
              <a:t> </a:t>
            </a:r>
            <a:r>
              <a:rPr lang="en-AU" dirty="0" err="1" smtClean="0"/>
              <a:t>percepatan</a:t>
            </a:r>
            <a:r>
              <a:rPr lang="en-AU" dirty="0" smtClean="0"/>
              <a:t> </a:t>
            </a:r>
            <a:r>
              <a:rPr lang="en-AU" dirty="0" err="1" smtClean="0"/>
              <a:t>reformasi</a:t>
            </a:r>
            <a:r>
              <a:rPr lang="en-AU" dirty="0" smtClean="0"/>
              <a:t> </a:t>
            </a:r>
            <a:r>
              <a:rPr lang="en-AU" dirty="0" err="1" smtClean="0"/>
              <a:t>birokrasi</a:t>
            </a:r>
            <a:endParaRPr lang="en-AU" dirty="0" smtClean="0"/>
          </a:p>
          <a:p>
            <a:pPr marL="342900" indent="-342900">
              <a:buAutoNum type="alphaLcPeriod"/>
            </a:pPr>
            <a:r>
              <a:rPr lang="en-AU" dirty="0" err="1" smtClean="0"/>
              <a:t>Terciptanya</a:t>
            </a:r>
            <a:r>
              <a:rPr lang="en-AU" dirty="0" smtClean="0"/>
              <a:t> </a:t>
            </a:r>
            <a:r>
              <a:rPr lang="en-AU" dirty="0" err="1" smtClean="0"/>
              <a:t>koordinasi</a:t>
            </a:r>
            <a:r>
              <a:rPr lang="en-AU" dirty="0" smtClean="0"/>
              <a:t> </a:t>
            </a:r>
            <a:r>
              <a:rPr lang="en-AU" dirty="0" err="1" smtClean="0"/>
              <a:t>pemanfaatan</a:t>
            </a:r>
            <a:r>
              <a:rPr lang="en-AU" dirty="0" smtClean="0"/>
              <a:t> </a:t>
            </a:r>
            <a:r>
              <a:rPr lang="en-AU" dirty="0" err="1" smtClean="0"/>
              <a:t>teknologi</a:t>
            </a:r>
            <a:r>
              <a:rPr lang="en-AU" dirty="0" smtClean="0"/>
              <a:t> </a:t>
            </a:r>
            <a:r>
              <a:rPr lang="en-AU" dirty="0" err="1" smtClean="0"/>
              <a:t>informasi</a:t>
            </a:r>
            <a:endParaRPr lang="en-AU" dirty="0" smtClean="0"/>
          </a:p>
          <a:p>
            <a:pPr marL="342900" indent="-342900">
              <a:buAutoNum type="alphaLcPeriod"/>
            </a:pPr>
            <a:r>
              <a:rPr lang="en-AU" dirty="0" err="1" smtClean="0"/>
              <a:t>Kemudahan</a:t>
            </a:r>
            <a:r>
              <a:rPr lang="en-AU" dirty="0" smtClean="0"/>
              <a:t> </a:t>
            </a:r>
            <a:r>
              <a:rPr lang="en-AU" dirty="0" err="1" smtClean="0"/>
              <a:t>pengelolaan</a:t>
            </a:r>
            <a:r>
              <a:rPr lang="en-AU" dirty="0" smtClean="0"/>
              <a:t> </a:t>
            </a:r>
            <a:r>
              <a:rPr lang="en-AU" dirty="0" err="1" smtClean="0"/>
              <a:t>dokumen</a:t>
            </a:r>
            <a:r>
              <a:rPr lang="en-AU" dirty="0" smtClean="0"/>
              <a:t> </a:t>
            </a:r>
            <a:r>
              <a:rPr lang="en-AU" dirty="0" err="1" smtClean="0"/>
              <a:t>naskah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penggunaannya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326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Pasal</a:t>
            </a:r>
            <a:r>
              <a:rPr lang="en-AU" dirty="0"/>
              <a:t> 6</a:t>
            </a:r>
            <a:br>
              <a:rPr lang="en-AU" dirty="0"/>
            </a:br>
            <a:r>
              <a:rPr lang="en-AU" dirty="0" err="1"/>
              <a:t>Pengelolaan</a:t>
            </a:r>
            <a:r>
              <a:rPr lang="en-AU" dirty="0"/>
              <a:t> </a:t>
            </a:r>
            <a:r>
              <a:rPr lang="en-AU" dirty="0" err="1"/>
              <a:t>Aplikasi</a:t>
            </a:r>
            <a:r>
              <a:rPr lang="en-AU" dirty="0"/>
              <a:t> TNDE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4" y="441325"/>
            <a:ext cx="7550052" cy="56546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err="1"/>
              <a:t>Aplikasi</a:t>
            </a:r>
            <a:r>
              <a:rPr lang="en-AU" dirty="0"/>
              <a:t> TNDE di </a:t>
            </a:r>
            <a:r>
              <a:rPr lang="en-AU" dirty="0" err="1"/>
              <a:t>lingkungan</a:t>
            </a:r>
            <a:r>
              <a:rPr lang="en-AU" dirty="0"/>
              <a:t> </a:t>
            </a:r>
            <a:r>
              <a:rPr lang="en-AU" dirty="0" err="1"/>
              <a:t>Pemerintah</a:t>
            </a:r>
            <a:r>
              <a:rPr lang="en-AU" dirty="0"/>
              <a:t> Daerah </a:t>
            </a:r>
            <a:r>
              <a:rPr lang="en-AU" dirty="0" err="1"/>
              <a:t>dikelola</a:t>
            </a:r>
            <a:r>
              <a:rPr lang="en-AU" dirty="0"/>
              <a:t> </a:t>
            </a:r>
            <a:r>
              <a:rPr lang="en-AU" dirty="0" err="1"/>
              <a:t>oleh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 </a:t>
            </a:r>
            <a:r>
              <a:rPr lang="en-AU" dirty="0" err="1"/>
              <a:t>Komunikasi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Infromatika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14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Pasal</a:t>
            </a:r>
            <a:r>
              <a:rPr lang="en-AU" dirty="0" smtClean="0"/>
              <a:t> 8</a:t>
            </a:r>
            <a:br>
              <a:rPr lang="en-AU" dirty="0" smtClean="0"/>
            </a:br>
            <a:r>
              <a:rPr lang="en-AU" dirty="0" err="1" smtClean="0"/>
              <a:t>Pengecualian</a:t>
            </a:r>
            <a:r>
              <a:rPr lang="en-AU" dirty="0" smtClean="0"/>
              <a:t> TNDE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dirty="0" err="1" smtClean="0"/>
              <a:t>Pelaksanaan</a:t>
            </a:r>
            <a:r>
              <a:rPr lang="en-AU" sz="4800" dirty="0" smtClean="0"/>
              <a:t> TNDE </a:t>
            </a:r>
            <a:r>
              <a:rPr lang="en-AU" sz="4800" dirty="0" err="1" smtClean="0"/>
              <a:t>dikecualikan</a:t>
            </a:r>
            <a:r>
              <a:rPr lang="en-AU" sz="4800" dirty="0" smtClean="0"/>
              <a:t> </a:t>
            </a:r>
            <a:r>
              <a:rPr lang="en-AU" sz="4800" dirty="0" err="1" smtClean="0"/>
              <a:t>dalam</a:t>
            </a:r>
            <a:r>
              <a:rPr lang="en-AU" sz="4800" dirty="0" smtClean="0"/>
              <a:t> </a:t>
            </a:r>
            <a:r>
              <a:rPr lang="en-AU" sz="4800" dirty="0" err="1" smtClean="0"/>
              <a:t>kondisi</a:t>
            </a:r>
            <a:r>
              <a:rPr lang="en-AU" sz="4800" dirty="0" smtClean="0"/>
              <a:t> </a:t>
            </a:r>
            <a:r>
              <a:rPr lang="en-AU" sz="4800" i="1" dirty="0" smtClean="0"/>
              <a:t>force majeure</a:t>
            </a:r>
            <a:endParaRPr lang="en-AU" sz="4800" i="1" dirty="0"/>
          </a:p>
        </p:txBody>
      </p:sp>
    </p:spTree>
    <p:extLst>
      <p:ext uri="{BB962C8B-B14F-4D97-AF65-F5344CB8AC3E}">
        <p14:creationId xmlns:p14="http://schemas.microsoft.com/office/powerpoint/2010/main" val="257705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033" y="3557078"/>
            <a:ext cx="8770571" cy="1560716"/>
          </a:xfrm>
        </p:spPr>
        <p:txBody>
          <a:bodyPr/>
          <a:lstStyle/>
          <a:p>
            <a:r>
              <a:rPr lang="en-AU" dirty="0" smtClean="0"/>
              <a:t>TERIMA KASIH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597213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43</TotalTime>
  <Words>192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Schoolbook</vt:lpstr>
      <vt:lpstr>Corbel</vt:lpstr>
      <vt:lpstr>Feathered</vt:lpstr>
      <vt:lpstr>Perbup No. 1/2019 tentang  Pedoman Pengelolaan Tata Naskah Dinas Elektronik di Lingkungan Pemerintah Daerah</vt:lpstr>
      <vt:lpstr>Pasal 1 Ketentuan Umum</vt:lpstr>
      <vt:lpstr>Pasal 2 Maksud dan Tujuan</vt:lpstr>
      <vt:lpstr>Pasal 4 Ruang Lingkup</vt:lpstr>
      <vt:lpstr>Pasal 5 Manfaat</vt:lpstr>
      <vt:lpstr>Pasal 6 Pengelolaan Aplikasi TNDE</vt:lpstr>
      <vt:lpstr>Pasal 8 Pengecualian TNDE</vt:lpstr>
      <vt:lpstr>TERIMA KASIH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Perbup No. 1/2019 tentang  Pedoman Pengelolaan Tata Naskah Dinas Elektronik di Lingkungan Pemerintah Daerah</dc:title>
  <dc:creator>HP</dc:creator>
  <cp:lastModifiedBy>HP</cp:lastModifiedBy>
  <cp:revision>5</cp:revision>
  <dcterms:created xsi:type="dcterms:W3CDTF">2019-05-06T14:42:04Z</dcterms:created>
  <dcterms:modified xsi:type="dcterms:W3CDTF">2019-05-06T15:26:00Z</dcterms:modified>
</cp:coreProperties>
</file>